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69" r:id="rId4"/>
    <p:sldId id="259" r:id="rId5"/>
    <p:sldId id="261" r:id="rId6"/>
    <p:sldId id="270" r:id="rId7"/>
    <p:sldId id="263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E58072-AA45-4A51-9275-87837B8D3BF8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E0907D-4E2C-46A8-83DE-C8676E370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82DFE8-83D9-425D-A5C6-0A0E40BA2F2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1D0B16C-835A-41E4-B2B9-31C5C32065E9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795537-1E56-44AD-9E10-22E3DBCC9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5AE-8FCD-45B5-B114-98E499257A7C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A871-07FE-4773-930D-9143FB5C7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75CBF-97F5-441F-B89E-8D1BE463E727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BF37-93A5-44B4-97BE-906AFA8A6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0938F-4E86-4F75-9E6B-3D33CDD2368C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296D-B935-49DD-8867-3E6F09CB0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57B03D-9748-4B89-A30D-E6DF3C355186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9BF8E-7180-4C92-9ACA-603DEE17C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8AE3-6D43-4A55-8C3B-AFFAB9DDA690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DFB1-17A7-4B4E-9663-105FC73B9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4047A-3531-4FDA-B64B-46B4DCBD12E0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05B45F-3A04-463D-8308-C1CDFD8DD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D3E9-39BD-477E-9D83-82A048BB0E18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47AF4-F481-48F6-ADC5-68FD223AF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ABA7-1755-4C65-ACA5-0CC175B52E51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0D57-D8C2-43A2-A3DC-9CD74F857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9F7B6-E32C-4B41-BB9F-11B6D0AA061B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6846E1-F22C-4F7F-99B4-73BD85115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7EC028-6CBF-4CC9-8AA2-137BE8F25596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884DC6-A0C8-4B6E-810B-26FB10950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E7CFDB1-9138-4C70-9BE0-CF2233D5F621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1FEB12-ADA8-49C9-A701-0CBF5D695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447800"/>
            <a:ext cx="7924800" cy="228600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55500" dist="101600" dir="5400000" sy="-100000" algn="bl" rotWithShape="0"/>
            <a:softEdge rad="317500"/>
          </a:effectLst>
          <a:scene3d>
            <a:camera prst="isometricOffAxis1Right"/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ASSET TRACKING MANAGEMENT SOFTWARE</a:t>
            </a:r>
            <a:endParaRPr lang="en-US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4338" name="Picture 16" descr="virgosys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24" y="-6350"/>
            <a:ext cx="9071552" cy="3276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1800" b="0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sz="1800" b="0" dirty="0" smtClean="0">
                <a:solidFill>
                  <a:schemeClr val="tx1"/>
                </a:solidFill>
                <a:effectLst/>
              </a:rPr>
            </a:br>
            <a:r>
              <a:rPr lang="en-US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effectLst/>
              </a:rPr>
            </a:br>
            <a:r>
              <a:rPr lang="en-US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effectLst/>
              </a:rPr>
            </a:br>
            <a:r>
              <a:rPr lang="en-US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effectLst/>
              </a:rPr>
            </a:br>
            <a:r>
              <a:rPr lang="en-US" sz="1800" b="0" dirty="0" smtClean="0">
                <a:solidFill>
                  <a:schemeClr val="tx1"/>
                </a:solidFill>
                <a:effectLst/>
              </a:rPr>
              <a:t>    </a:t>
            </a:r>
            <a:r>
              <a:rPr lang="en-US" sz="4000" b="0" dirty="0" smtClean="0">
                <a:solidFill>
                  <a:srgbClr val="00B0F0"/>
                </a:solidFill>
                <a:effectLst/>
              </a:rPr>
              <a:t>WHAT IS ASSET TRACKING SOFTWARE</a:t>
            </a:r>
            <a:br>
              <a:rPr lang="en-US" sz="4000" b="0" dirty="0" smtClean="0">
                <a:solidFill>
                  <a:srgbClr val="00B0F0"/>
                </a:solidFill>
                <a:effectLst/>
              </a:rPr>
            </a:br>
            <a:r>
              <a:rPr lang="en-US" sz="4000" b="0" dirty="0" smtClean="0">
                <a:solidFill>
                  <a:srgbClr val="00B0F0"/>
                </a:solidFill>
                <a:effectLst/>
              </a:rPr>
              <a:t/>
            </a:r>
            <a:br>
              <a:rPr lang="en-US" sz="4000" b="0" dirty="0" smtClean="0">
                <a:solidFill>
                  <a:srgbClr val="00B0F0"/>
                </a:solidFill>
                <a:effectLst/>
              </a:rPr>
            </a:br>
            <a:r>
              <a:rPr lang="en-US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effectLst/>
              </a:rPr>
            </a:br>
            <a:r>
              <a:rPr lang="en-US" sz="1800" b="0" dirty="0" smtClean="0">
                <a:solidFill>
                  <a:schemeClr val="tx1"/>
                </a:solidFill>
                <a:effectLst/>
              </a:rPr>
              <a:t>      </a:t>
            </a:r>
            <a:r>
              <a:rPr lang="en-US" sz="2200" dirty="0" smtClean="0">
                <a:solidFill>
                  <a:schemeClr val="tx1"/>
                </a:solidFill>
                <a:effectLst/>
              </a:rPr>
              <a:t>Asset tracking allows you to track your assets any time</a:t>
            </a:r>
            <a:br>
              <a:rPr lang="en-US" sz="2200" dirty="0" smtClean="0">
                <a:solidFill>
                  <a:schemeClr val="tx1"/>
                </a:solidFill>
                <a:effectLst/>
              </a:rPr>
            </a:br>
            <a:r>
              <a:rPr lang="en-US" sz="2200" dirty="0" smtClean="0">
                <a:solidFill>
                  <a:schemeClr val="tx1"/>
                </a:solidFill>
                <a:effectLst/>
              </a:rPr>
              <a:t>     RFID allows you to track  and verify your assets very fast</a:t>
            </a:r>
            <a:br>
              <a:rPr lang="en-US" sz="2200" dirty="0" smtClean="0">
                <a:solidFill>
                  <a:schemeClr val="tx1"/>
                </a:solidFill>
                <a:effectLst/>
              </a:rPr>
            </a:br>
            <a:r>
              <a:rPr lang="en-US" sz="2200" dirty="0" smtClean="0">
                <a:solidFill>
                  <a:schemeClr val="tx1"/>
                </a:solidFill>
                <a:effectLst/>
              </a:rPr>
              <a:t>     RFID also helps decrementing theft ,prevention and detection</a:t>
            </a:r>
            <a:br>
              <a:rPr lang="en-US" sz="2200" dirty="0" smtClean="0">
                <a:solidFill>
                  <a:schemeClr val="tx1"/>
                </a:solidFill>
                <a:effectLst/>
              </a:rPr>
            </a:br>
            <a:r>
              <a:rPr lang="en-US" sz="2200" dirty="0" smtClean="0">
                <a:solidFill>
                  <a:schemeClr val="tx1"/>
                </a:solidFill>
                <a:effectLst/>
              </a:rPr>
              <a:t>     Assets verification can be done very fast</a:t>
            </a:r>
            <a:br>
              <a:rPr lang="en-US" sz="2200" dirty="0" smtClean="0">
                <a:solidFill>
                  <a:schemeClr val="tx1"/>
                </a:solidFill>
                <a:effectLst/>
              </a:rPr>
            </a:br>
            <a:r>
              <a:rPr lang="en-US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dirty="0" smtClean="0">
                <a:solidFill>
                  <a:schemeClr val="tx1"/>
                </a:solidFill>
                <a:effectLst/>
              </a:rPr>
            </a:br>
            <a:r>
              <a:rPr lang="en-US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effectLst/>
              </a:rPr>
            </a:br>
            <a:r>
              <a:rPr lang="en-US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effectLst/>
              </a:rPr>
            </a:br>
            <a:endParaRPr lang="en-US" sz="20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5362" name="Picture 2" descr="C:\Users\Mukesh kumar yadav\Cookies\Desktop\assert tracking screen shots\Inventory-Mangement-Banner-Grap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276600"/>
            <a:ext cx="4800600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6" descr="virgosys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otched Right Arrow 5"/>
          <p:cNvSpPr/>
          <p:nvPr/>
        </p:nvSpPr>
        <p:spPr>
          <a:xfrm>
            <a:off x="152400" y="16764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152400" y="19812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>
            <a:off x="152400" y="2286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152400" y="25908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2286000"/>
          </a:xfr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      MASTER LOCATION &amp; SUB LOCATIONS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         Add N number of locations  as per your needs</a:t>
            </a:r>
            <a:br>
              <a:rPr lang="en-US" sz="2000" dirty="0" smtClean="0"/>
            </a:br>
            <a:r>
              <a:rPr lang="en-US" sz="2000" dirty="0" smtClean="0"/>
              <a:t>           Each location can  have  N number of </a:t>
            </a:r>
            <a:r>
              <a:rPr lang="en-US" sz="2000" dirty="0" err="1" smtClean="0"/>
              <a:t>sublocations</a:t>
            </a:r>
            <a:r>
              <a:rPr lang="en-US" sz="2000" dirty="0" smtClean="0"/>
              <a:t>   </a:t>
            </a:r>
            <a:br>
              <a:rPr lang="en-US" sz="2000" dirty="0" smtClean="0"/>
            </a:br>
            <a:r>
              <a:rPr lang="en-US" sz="2000" dirty="0" smtClean="0"/>
              <a:t>           Each location and sublocation can be identified by RFID tags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endParaRPr lang="en-US" sz="2000" dirty="0"/>
          </a:p>
        </p:txBody>
      </p:sp>
      <p:pic>
        <p:nvPicPr>
          <p:cNvPr id="16386" name="Picture 16" descr="virgosys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Notched Right Arrow 12"/>
          <p:cNvSpPr/>
          <p:nvPr/>
        </p:nvSpPr>
        <p:spPr>
          <a:xfrm>
            <a:off x="685800" y="9144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>
            <a:off x="685800" y="12192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Notched Right Arrow 16"/>
          <p:cNvSpPr/>
          <p:nvPr/>
        </p:nvSpPr>
        <p:spPr>
          <a:xfrm>
            <a:off x="685800" y="1524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90" name="Picture 2" descr="C:\Documents and Settings\Administrator\Desktop\assert tracking screen shots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194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243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        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ASSET TYPE &amp; SUB TYPE </a:t>
            </a:r>
            <a:b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2200" dirty="0" smtClean="0">
                <a:solidFill>
                  <a:schemeClr val="tx1"/>
                </a:solidFill>
              </a:rPr>
              <a:t>We can classify  asset as per our  requirements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   These  asset classification  can be further broken into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    subcategories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410" name="Picture 16" descr="virgosys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otched Right Arrow 5"/>
          <p:cNvSpPr/>
          <p:nvPr/>
        </p:nvSpPr>
        <p:spPr>
          <a:xfrm>
            <a:off x="381000" y="12192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>
            <a:off x="381000" y="16002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413" name="Picture 2" descr="C:\Documents and Settings\Administrator\Desktop\assert tracking screen shots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95600"/>
            <a:ext cx="8534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3352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ASSET REGISTRATION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sz="2000" dirty="0" smtClean="0"/>
              <a:t>All  your individual assets as per their sub locations can be</a:t>
            </a:r>
            <a:br>
              <a:rPr lang="en-US" sz="2000" dirty="0" smtClean="0"/>
            </a:br>
            <a:r>
              <a:rPr lang="en-US" sz="2000" dirty="0" smtClean="0"/>
              <a:t>        added to the asset register.</a:t>
            </a:r>
            <a:br>
              <a:rPr lang="en-US" sz="2000" dirty="0" smtClean="0"/>
            </a:br>
            <a:r>
              <a:rPr lang="en-US" sz="2000" dirty="0" smtClean="0"/>
              <a:t>        Assets can have child property and quantity defined.</a:t>
            </a:r>
            <a:br>
              <a:rPr lang="en-US" sz="2000" dirty="0" smtClean="0"/>
            </a:br>
            <a:r>
              <a:rPr lang="en-US" sz="2000" dirty="0" smtClean="0"/>
              <a:t>        Each assets have a provision of storing up to three images</a:t>
            </a:r>
            <a:br>
              <a:rPr lang="en-US" sz="2000" dirty="0" smtClean="0"/>
            </a:br>
            <a:r>
              <a:rPr lang="en-US" sz="2000" dirty="0" smtClean="0"/>
              <a:t>        Asset details such as manufacturer details, warranty ,size ,color                  </a:t>
            </a:r>
            <a:br>
              <a:rPr lang="en-US" sz="2000" dirty="0" smtClean="0"/>
            </a:br>
            <a:r>
              <a:rPr lang="en-US" sz="2000" dirty="0" smtClean="0"/>
              <a:t>        etc can be defined</a:t>
            </a:r>
            <a:br>
              <a:rPr lang="en-US" sz="2000" dirty="0" smtClean="0"/>
            </a:br>
            <a:r>
              <a:rPr lang="en-US" sz="2000" dirty="0" smtClean="0"/>
              <a:t>        The complete assets are displayed in tabular form</a:t>
            </a:r>
            <a:br>
              <a:rPr lang="en-US" sz="2000" dirty="0" smtClean="0"/>
            </a:br>
            <a:r>
              <a:rPr lang="en-US" sz="2000" dirty="0" smtClean="0"/>
              <a:t>        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8434" name="Picture 16" descr="virgosys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Notched Right Arrow 11"/>
          <p:cNvSpPr/>
          <p:nvPr/>
        </p:nvSpPr>
        <p:spPr>
          <a:xfrm>
            <a:off x="457200" y="9906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457200" y="16002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>
            <a:off x="457200" y="1905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>
            <a:off x="457200" y="22098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Notched Right Arrow 16"/>
          <p:cNvSpPr/>
          <p:nvPr/>
        </p:nvSpPr>
        <p:spPr>
          <a:xfrm>
            <a:off x="457200" y="27432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40" name="Picture 3" descr="C:\Documents and Settings\Administrator\Desktop\assert tracking screen shots\reg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81400"/>
            <a:ext cx="85344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2" descr="C:\Users\Mukesh kumar yadav\Cookies\Desktop\ASS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038600"/>
            <a:ext cx="853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" y="109537"/>
            <a:ext cx="8534400" cy="3733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ASSET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MOVEMENT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/>
              <a:t>       Assets can be moved from one sublocation to another sub </a:t>
            </a:r>
            <a:br>
              <a:rPr lang="en-US" sz="2200" dirty="0" smtClean="0"/>
            </a:br>
            <a:r>
              <a:rPr lang="en-US" sz="2200" dirty="0" smtClean="0"/>
              <a:t>       location 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Likewise assets can be moved across location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The transfer is peramanent.</a:t>
            </a:r>
            <a:br>
              <a:rPr lang="en-US" sz="2200" dirty="0" smtClean="0"/>
            </a:br>
            <a:r>
              <a:rPr lang="en-US" sz="2200" dirty="0" smtClean="0"/>
              <a:t>       On verification the assets will be so at the new location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9458" name="Picture 2" descr="C:\Documents and Settings\Administrator\Desktop\assert tracking screen shots\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267200"/>
            <a:ext cx="800100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C:\Documents and Settings\Administrator\Desktop\assert tracking screen shots\reg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962400"/>
            <a:ext cx="8534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Notched Right Arrow 14"/>
          <p:cNvSpPr/>
          <p:nvPr/>
        </p:nvSpPr>
        <p:spPr>
          <a:xfrm>
            <a:off x="228600" y="12954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Notched Right Arrow 15"/>
          <p:cNvSpPr/>
          <p:nvPr/>
        </p:nvSpPr>
        <p:spPr>
          <a:xfrm>
            <a:off x="228600" y="21336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Notched Right Arrow 16"/>
          <p:cNvSpPr/>
          <p:nvPr/>
        </p:nvSpPr>
        <p:spPr>
          <a:xfrm>
            <a:off x="228600" y="2667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Notched Right Arrow 17"/>
          <p:cNvSpPr/>
          <p:nvPr/>
        </p:nvSpPr>
        <p:spPr>
          <a:xfrm>
            <a:off x="228600" y="3048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69569" cy="4495800"/>
          </a:xfrm>
          <a:effectLst>
            <a:softEdge rad="63500"/>
          </a:effectLst>
          <a:scene3d>
            <a:camera prst="orthographicFront"/>
            <a:lightRig rig="sof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  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ASSET VERIFICATION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       Asset can be verified as per their sub location using </a:t>
            </a:r>
            <a:r>
              <a:rPr lang="en-US" sz="2000" b="0" dirty="0" err="1" smtClean="0"/>
              <a:t>HandHeld</a:t>
            </a:r>
            <a:r>
              <a:rPr lang="en-US" sz="2000" b="0" dirty="0" smtClean="0"/>
              <a:t>   device</a:t>
            </a:r>
            <a:br>
              <a:rPr lang="en-US" sz="2000" b="0" dirty="0" smtClean="0"/>
            </a:br>
            <a:r>
              <a:rPr lang="en-US" sz="2000" b="0" dirty="0" smtClean="0"/>
              <a:t>       It will also show mismatch  asset in the sublocation</a:t>
            </a:r>
            <a:br>
              <a:rPr lang="en-US" sz="2000" b="0" dirty="0" smtClean="0"/>
            </a:b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ASSET IMPORT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Assets can be imported in bulk In to the database  corresponding</a:t>
            </a:r>
            <a:br>
              <a:rPr lang="en-US" sz="1800" dirty="0" smtClean="0"/>
            </a:br>
            <a:r>
              <a:rPr lang="en-US" sz="1800" dirty="0" smtClean="0"/>
              <a:t>        Images can also be uploaded at one shot .</a:t>
            </a:r>
            <a:br>
              <a:rPr lang="en-US" sz="1800" dirty="0" smtClean="0"/>
            </a:b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</a:t>
            </a:r>
            <a:endParaRPr lang="en-US" sz="2000" dirty="0"/>
          </a:p>
        </p:txBody>
      </p:sp>
      <p:pic>
        <p:nvPicPr>
          <p:cNvPr id="21506" name="Picture 16" descr="virgosys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otched Right Arrow 7"/>
          <p:cNvSpPr/>
          <p:nvPr/>
        </p:nvSpPr>
        <p:spPr>
          <a:xfrm>
            <a:off x="228600" y="9906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228600" y="12954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Notched Right Arrow 11"/>
          <p:cNvSpPr/>
          <p:nvPr/>
        </p:nvSpPr>
        <p:spPr>
          <a:xfrm>
            <a:off x="228600" y="33528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Notched Right Arrow 12"/>
          <p:cNvSpPr/>
          <p:nvPr/>
        </p:nvSpPr>
        <p:spPr>
          <a:xfrm>
            <a:off x="228600" y="3048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0652"/>
            <a:ext cx="8610600" cy="3414548"/>
          </a:xfrm>
          <a:effectLst>
            <a:softEdge rad="63500"/>
          </a:effectLst>
          <a:scene3d>
            <a:camera prst="orthographicFront"/>
            <a:lightRig rig="sof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       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            REPORT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   Master Report</a:t>
            </a:r>
            <a:br>
              <a:rPr lang="en-US" sz="2700" dirty="0" smtClean="0"/>
            </a:br>
            <a:r>
              <a:rPr lang="en-US" sz="1800" dirty="0" smtClean="0"/>
              <a:t>      Master report shows the complete list of assets in the particular               </a:t>
            </a:r>
            <a:br>
              <a:rPr lang="en-US" sz="1800" dirty="0" smtClean="0"/>
            </a:br>
            <a:r>
              <a:rPr lang="en-US" sz="1800" dirty="0" smtClean="0"/>
              <a:t>      location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en-US" sz="2400" dirty="0" smtClean="0"/>
              <a:t>Verification Report</a:t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en-US" sz="1800" dirty="0" smtClean="0"/>
              <a:t>The Verification report  shows the assets which have been verified using  </a:t>
            </a:r>
            <a:br>
              <a:rPr lang="en-US" sz="1800" dirty="0" smtClean="0"/>
            </a:br>
            <a:r>
              <a:rPr lang="en-US" sz="1800" dirty="0" smtClean="0"/>
              <a:t>          the </a:t>
            </a:r>
            <a:r>
              <a:rPr lang="en-US" sz="1800" dirty="0" err="1" smtClean="0"/>
              <a:t>HandHeld</a:t>
            </a:r>
            <a:r>
              <a:rPr lang="en-US" sz="1800" dirty="0" smtClean="0"/>
              <a:t> device </a:t>
            </a:r>
            <a:br>
              <a:rPr lang="en-US" sz="1800" dirty="0" smtClean="0"/>
            </a:br>
            <a:r>
              <a:rPr lang="en-US" sz="1800" dirty="0" smtClean="0"/>
              <a:t>          Further report can be provided as per client requirement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</a:t>
            </a:r>
            <a:endParaRPr lang="en-US" sz="2400" dirty="0"/>
          </a:p>
        </p:txBody>
      </p:sp>
      <p:pic>
        <p:nvPicPr>
          <p:cNvPr id="22530" name="Picture 16" descr="virgosys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otched Right Arrow 7"/>
          <p:cNvSpPr/>
          <p:nvPr/>
        </p:nvSpPr>
        <p:spPr>
          <a:xfrm>
            <a:off x="304800" y="1143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>
            <a:off x="304800" y="28194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304800" y="2286000"/>
            <a:ext cx="152400" cy="152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4" name="Picture 2" descr="C:\Documents and Settings\Administrator\Desktop\assert tracking screen shots\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962400"/>
            <a:ext cx="868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3" descr="C:\Documents and Settings\Administrator\Desktop\assert tracking screen shots\reg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6576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 descr="Image result for thank u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pic>
        <p:nvPicPr>
          <p:cNvPr id="1027" name="Picture 3" descr="C:\Users\Mukesh kumar yadav\Cookies\Desktop\assert tracking screen shots\b30c50af405912a427c4057683d4af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5391150" cy="4882661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isometricTopUp"/>
            <a:lightRig rig="threePt" dir="t"/>
          </a:scene3d>
        </p:spPr>
      </p:pic>
      <p:pic>
        <p:nvPicPr>
          <p:cNvPr id="4" name="Picture 25" descr="Virgosys-Log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8600"/>
            <a:ext cx="3811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257800" y="1295400"/>
            <a:ext cx="3657600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#16,13th Cross, Vasanth Nagar East,</a:t>
            </a:r>
            <a:br>
              <a:rPr lang="en-US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Bangalore - 560052.</a:t>
            </a:r>
            <a:br>
              <a:rPr lang="en-US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Karnataka</a:t>
            </a:r>
            <a:br>
              <a:rPr lang="en-US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INDIA.</a:t>
            </a:r>
            <a:br>
              <a:rPr lang="en-US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Tel: +91 - 80 - 2225 6392 </a:t>
            </a:r>
            <a:br>
              <a:rPr lang="en-US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Bookman Old Style" pitchFamily="18" charset="0"/>
              </a:rPr>
            </a:br>
            <a:endParaRPr lang="en-US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pic>
        <p:nvPicPr>
          <p:cNvPr id="23559" name="Picture 16" descr="virgosys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6248400"/>
            <a:ext cx="1919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15</Words>
  <Application>Microsoft Office PowerPoint</Application>
  <PresentationFormat>On-screen Show (4:3)</PresentationFormat>
  <Paragraphs>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Bookman Old Style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 TRACKING MANAGEMENT SOFTWARE</dc:title>
  <dc:creator>xp</dc:creator>
  <cp:lastModifiedBy>Rajiv Sharma</cp:lastModifiedBy>
  <cp:revision>73</cp:revision>
  <dcterms:created xsi:type="dcterms:W3CDTF">2018-07-26T13:14:19Z</dcterms:created>
  <dcterms:modified xsi:type="dcterms:W3CDTF">2019-07-09T13:49:45Z</dcterms:modified>
</cp:coreProperties>
</file>